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4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A97700-8577-4F40-9DA9-300A16075B76}" type="datetimeFigureOut">
              <a:rPr lang="fr-FR" smtClean="0"/>
              <a:t>30/10/2020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449B42-DE10-48D1-97B4-ED7973CDE55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179822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3ED72-6897-48E0-A641-1E3019CCF6BF}" type="datetime1">
              <a:rPr lang="fr-FR" smtClean="0"/>
              <a:t>30/10/2020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Procédures stockées - FG 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44E77-2D82-4F21-B6AC-9366A2984DC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230585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047E4-494F-47BB-885D-8E6C4D715C7A}" type="datetime1">
              <a:rPr lang="fr-FR" smtClean="0"/>
              <a:t>30/10/2020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Procédures stockées - FG 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44E77-2D82-4F21-B6AC-9366A2984DC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961957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D1EC3-66EA-4235-A4E7-C5159A925629}" type="datetime1">
              <a:rPr lang="fr-FR" smtClean="0"/>
              <a:t>30/10/2020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Procédures stockées - FG 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44E77-2D82-4F21-B6AC-9366A2984DC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473012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3B356-97EF-4113-BA54-8822D992ECB1}" type="datetime1">
              <a:rPr lang="fr-FR" smtClean="0"/>
              <a:t>30/10/2020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Procédures stockées - FG 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44E77-2D82-4F21-B6AC-9366A2984DC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41733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0C63C-F523-4FDC-94C9-04116F0CC2B6}" type="datetime1">
              <a:rPr lang="fr-FR" smtClean="0"/>
              <a:t>30/10/2020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Procédures stockées - FG 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44E77-2D82-4F21-B6AC-9366A2984DC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443114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3EDF3-7D69-417D-9758-739F607F6FC4}" type="datetime1">
              <a:rPr lang="fr-FR" smtClean="0"/>
              <a:t>30/10/2020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Procédures stockées - FG 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44E77-2D82-4F21-B6AC-9366A2984DC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747207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9F14E-C05F-4D5D-8FB1-F2AFE7F25540}" type="datetime1">
              <a:rPr lang="fr-FR" smtClean="0"/>
              <a:t>30/10/2020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Procédures stockées - FG </a:t>
            </a:r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44E77-2D82-4F21-B6AC-9366A2984DC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883233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D057B-60C3-4AA4-894F-FA4EAB850C8D}" type="datetime1">
              <a:rPr lang="fr-FR" smtClean="0"/>
              <a:t>30/10/2020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Procédures stockées - FG 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44E77-2D82-4F21-B6AC-9366A2984DC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9290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CCC7B-A565-41C2-B999-9A0885F5624A}" type="datetime1">
              <a:rPr lang="fr-FR" smtClean="0"/>
              <a:t>30/10/2020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Procédures stockées - FG 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44E77-2D82-4F21-B6AC-9366A2984DC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00929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2DA7A-C41D-4D1F-B076-788BC5D7292C}" type="datetime1">
              <a:rPr lang="fr-FR" smtClean="0"/>
              <a:t>30/10/2020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Procédures stockées - FG 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44E77-2D82-4F21-B6AC-9366A2984DC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053284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613E0-BD08-4C0F-9871-38271EF1E43B}" type="datetime1">
              <a:rPr lang="fr-FR" smtClean="0"/>
              <a:t>30/10/2020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Procédures stockées - FG 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44E77-2D82-4F21-B6AC-9366A2984DC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811685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C7A2BF-57DC-4473-9895-01A230570F1D}" type="datetime1">
              <a:rPr lang="fr-FR" smtClean="0"/>
              <a:t>30/10/2020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smtClean="0"/>
              <a:t>Procédures stockées - FG 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144E77-2D82-4F21-B6AC-9366A2984DC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256860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PROCEDURES STOCKEES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Procédures stockées - FG</a:t>
            </a:r>
          </a:p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44E77-2D82-4F21-B6AC-9366A2984DC7}" type="slidenum">
              <a:rPr lang="fr-FR" smtClean="0"/>
              <a:t>1</a:t>
            </a:fld>
            <a:endParaRPr lang="fr-FR"/>
          </a:p>
        </p:txBody>
      </p:sp>
      <p:sp>
        <p:nvSpPr>
          <p:cNvPr id="6" name="ZoneTexte 5"/>
          <p:cNvSpPr txBox="1"/>
          <p:nvPr/>
        </p:nvSpPr>
        <p:spPr>
          <a:xfrm>
            <a:off x="5860473" y="659476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961365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Procédures stockées - FG 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44E77-2D82-4F21-B6AC-9366A2984DC7}" type="slidenum">
              <a:rPr lang="fr-FR" smtClean="0"/>
              <a:t>10</a:t>
            </a:fld>
            <a:endParaRPr lang="fr-FR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2487" y="653328"/>
            <a:ext cx="9212075" cy="48607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78609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Procédures stockées - FG 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44E77-2D82-4F21-B6AC-9366A2984DC7}" type="slidenum">
              <a:rPr lang="fr-FR" smtClean="0"/>
              <a:t>11</a:t>
            </a:fld>
            <a:endParaRPr lang="fr-FR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5825" y="624320"/>
            <a:ext cx="8836456" cy="4404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9603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Procédures stockées - FG 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44E77-2D82-4F21-B6AC-9366A2984DC7}" type="slidenum">
              <a:rPr lang="fr-FR" smtClean="0"/>
              <a:t>12</a:t>
            </a:fld>
            <a:endParaRPr lang="fr-FR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1062" y="661121"/>
            <a:ext cx="9255646" cy="41741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52818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Exemple avec conditionnelle</a:t>
            </a: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Procédures stockées - FG 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44E77-2D82-4F21-B6AC-9366A2984DC7}" type="slidenum">
              <a:rPr lang="fr-FR" smtClean="0"/>
              <a:t>13</a:t>
            </a:fld>
            <a:endParaRPr lang="fr-FR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7250" y="1431347"/>
            <a:ext cx="7524750" cy="4888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60525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Procédures stockées - FG 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44E77-2D82-4F21-B6AC-9366A2984DC7}" type="slidenum">
              <a:rPr lang="fr-FR" smtClean="0"/>
              <a:t>2</a:t>
            </a:fld>
            <a:endParaRPr lang="fr-FR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575428"/>
            <a:ext cx="8977745" cy="57809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37949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Procédures stockées - FG</a:t>
            </a:r>
          </a:p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44E77-2D82-4F21-B6AC-9366A2984DC7}" type="slidenum">
              <a:rPr lang="fr-FR" smtClean="0"/>
              <a:t>3</a:t>
            </a:fld>
            <a:endParaRPr lang="fr-FR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3413" y="637309"/>
            <a:ext cx="8702842" cy="472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22639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Procédures stockées - FG 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44E77-2D82-4F21-B6AC-9366A2984DC7}" type="slidenum">
              <a:rPr lang="fr-FR" smtClean="0"/>
              <a:t>4</a:t>
            </a:fld>
            <a:endParaRPr lang="fr-FR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425159"/>
            <a:ext cx="6560993" cy="5649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35514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44E77-2D82-4F21-B6AC-9366A2984DC7}" type="slidenum">
              <a:rPr lang="fr-FR" smtClean="0"/>
              <a:t>5</a:t>
            </a:fld>
            <a:endParaRPr lang="fr-FR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629948"/>
            <a:ext cx="8344372" cy="5202816"/>
          </a:xfrm>
          <a:prstGeom prst="rect">
            <a:avLst/>
          </a:prstGeom>
        </p:spPr>
      </p:pic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Procédures stockées - FG 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852908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8871" y="365125"/>
            <a:ext cx="10592429" cy="3209348"/>
          </a:xfrm>
          <a:prstGeom prst="rect">
            <a:avLst/>
          </a:prstGeom>
        </p:spPr>
      </p:pic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Procédures stockées - FG 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44E77-2D82-4F21-B6AC-9366A2984DC7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87099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Procédures stockées - FG 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44E77-2D82-4F21-B6AC-9366A2984DC7}" type="slidenum">
              <a:rPr lang="fr-FR" smtClean="0"/>
              <a:t>7</a:t>
            </a:fld>
            <a:endParaRPr lang="fr-FR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0586" y="517379"/>
            <a:ext cx="8438454" cy="50937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79060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Procédures stockées - FG 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44E77-2D82-4F21-B6AC-9366A2984DC7}" type="slidenum">
              <a:rPr lang="fr-FR" smtClean="0"/>
              <a:t>8</a:t>
            </a:fld>
            <a:endParaRPr lang="fr-FR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1062" y="604836"/>
            <a:ext cx="8231362" cy="49785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4299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APPEL PROCEDURE</a:t>
            </a: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Procédures stockées - FG 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44E77-2D82-4F21-B6AC-9366A2984DC7}" type="slidenum">
              <a:rPr lang="fr-FR" smtClean="0"/>
              <a:t>9</a:t>
            </a:fld>
            <a:endParaRPr lang="fr-FR"/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6775" y="1837531"/>
            <a:ext cx="9731892" cy="2235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55099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221</TotalTime>
  <Words>72</Words>
  <Application>Microsoft Office PowerPoint</Application>
  <PresentationFormat>Grand écran</PresentationFormat>
  <Paragraphs>29</Paragraphs>
  <Slides>13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Thème Office</vt:lpstr>
      <vt:lpstr>PROCEDURES STOCKEES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APPEL PROCEDURE</vt:lpstr>
      <vt:lpstr>Présentation PowerPoint</vt:lpstr>
      <vt:lpstr>Présentation PowerPoint</vt:lpstr>
      <vt:lpstr>Présentation PowerPoint</vt:lpstr>
      <vt:lpstr>Exemple avec conditionnelle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PROCEDURES STOCKEES</dc:title>
  <dc:creator>Frédérique Granotier</dc:creator>
  <cp:lastModifiedBy>Frédérique Granotier</cp:lastModifiedBy>
  <cp:revision>6</cp:revision>
  <dcterms:created xsi:type="dcterms:W3CDTF">2020-06-18T09:32:52Z</dcterms:created>
  <dcterms:modified xsi:type="dcterms:W3CDTF">2020-10-30T15:37:57Z</dcterms:modified>
</cp:coreProperties>
</file>